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Merriweather" panose="020B060402020202020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Kalam" panose="020B0604020202020204" charset="0"/>
      <p:regular r:id="rId40"/>
      <p:bold r:id="rId41"/>
    </p:embeddedFont>
    <p:embeddedFont>
      <p:font typeface="Edwardian Script ITC" panose="030303020407070D0804" pitchFamily="66" charset="0"/>
      <p:regular r:id="rId42"/>
    </p:embeddedFont>
    <p:embeddedFont>
      <p:font typeface="Agency FB" panose="020B050302020202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48B2B-9406-422C-85CB-C1F868291401}">
  <a:tblStyle styleId="{00948B2B-9406-422C-85CB-C1F8682914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419e8dc7d4_7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419e8dc7d4_7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08200" y="1991825"/>
            <a:ext cx="42261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600"/>
              <a:buNone/>
              <a:defRPr sz="5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tercolor texture">
  <p:cSld name="BLANK_1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None/>
              <a:defRPr sz="4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3417825" y="200"/>
            <a:ext cx="57261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50000">
                <a:schemeClr val="lt1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189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⪢"/>
              <a:defRPr sz="2400" i="1"/>
            </a:lvl1pPr>
            <a:lvl2pPr marL="914400" lvl="1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2pPr>
            <a:lvl3pPr marL="1371600" lvl="2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3pPr>
            <a:lvl4pPr marL="1828800" lvl="3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851000" y="476575"/>
            <a:ext cx="1242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Kalam"/>
                <a:ea typeface="Kalam"/>
                <a:cs typeface="Kalam"/>
                <a:sym typeface="Kalam"/>
              </a:rPr>
              <a:t>“</a:t>
            </a:r>
            <a:endParaRPr sz="7200">
              <a:solidFill>
                <a:schemeClr val="accent2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⪢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⪢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⪢"/>
              <a:defRPr sz="1600"/>
            </a:lvl1pPr>
            <a:lvl2pPr marL="914400" lvl="1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0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0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0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000"/>
              </a:spcBef>
              <a:spcAft>
                <a:spcPts val="10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Kalam"/>
              <a:buNone/>
              <a:defRPr sz="2000">
                <a:solidFill>
                  <a:schemeClr val="accent3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⪢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●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55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"/>
              <a:buChar char="○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556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erriweather"/>
              <a:buChar char="■"/>
              <a:defRPr sz="2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2pPr>
            <a:lvl3pPr lvl="2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3pPr>
            <a:lvl4pPr lvl="3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4pPr>
            <a:lvl5pPr lvl="4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5pPr>
            <a:lvl6pPr lvl="5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6pPr>
            <a:lvl7pPr lvl="6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7pPr>
            <a:lvl8pPr lvl="7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8pPr>
            <a:lvl9pPr lvl="8">
              <a:buNone/>
              <a:defRPr sz="1300">
                <a:solidFill>
                  <a:schemeClr val="accent1"/>
                </a:solidFill>
                <a:latin typeface="Kalam"/>
                <a:ea typeface="Kalam"/>
                <a:cs typeface="Kalam"/>
                <a:sym typeface="Kala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kalam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rive.google.com/file/d/1o22s-MVekIlxSb0Ldw_pcwMHDEnuUbT_/view?usp=sharing" TargetMode="External"/><Relationship Id="rId4" Type="http://schemas.openxmlformats.org/officeDocument/2006/relationships/hyperlink" Target="https://www.fontsquirrel.com/fonts/merriweather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3984978" y="1991825"/>
            <a:ext cx="4549322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Edwardian Script ITC" panose="030303020407070D0804" pitchFamily="66" charset="0"/>
              </a:rPr>
              <a:t>Tarboro High School</a:t>
            </a:r>
            <a:r>
              <a:rPr lang="en" dirty="0" smtClean="0">
                <a:latin typeface="Edwardian Script ITC" panose="030303020407070D0804" pitchFamily="66" charset="0"/>
              </a:rPr>
              <a:t/>
            </a:r>
            <a:br>
              <a:rPr lang="en" dirty="0" smtClean="0">
                <a:latin typeface="Edwardian Script ITC" panose="030303020407070D0804" pitchFamily="66" charset="0"/>
              </a:rPr>
            </a:br>
            <a:r>
              <a:rPr lang="en" dirty="0" smtClean="0">
                <a:latin typeface="Edwardian Script ITC" panose="030303020407070D0804" pitchFamily="66" charset="0"/>
              </a:rPr>
              <a:t/>
            </a:r>
            <a:br>
              <a:rPr lang="en" dirty="0" smtClean="0">
                <a:latin typeface="Edwardian Script ITC" panose="030303020407070D0804" pitchFamily="66" charset="0"/>
              </a:rPr>
            </a:br>
            <a:r>
              <a:rPr lang="en" sz="2800" b="1" dirty="0" smtClean="0">
                <a:latin typeface="Agency FB" panose="020B0503020202020204" pitchFamily="34" charset="0"/>
              </a:rPr>
              <a:t>School of Purpose, Promise &amp; Pride</a:t>
            </a:r>
            <a:r>
              <a:rPr lang="en" sz="2800" dirty="0" smtClean="0">
                <a:latin typeface="Agency FB" panose="020B0503020202020204" pitchFamily="34" charset="0"/>
              </a:rPr>
              <a:t/>
            </a:r>
            <a:br>
              <a:rPr lang="en" sz="2800" dirty="0" smtClean="0">
                <a:latin typeface="Agency FB" panose="020B0503020202020204" pitchFamily="34" charset="0"/>
              </a:rPr>
            </a:br>
            <a:r>
              <a:rPr lang="en" sz="2800" dirty="0">
                <a:latin typeface="Agency FB" panose="020B0503020202020204" pitchFamily="34" charset="0"/>
              </a:rPr>
              <a:t/>
            </a:r>
            <a:br>
              <a:rPr lang="en" sz="2800" dirty="0">
                <a:latin typeface="Agency FB" panose="020B0503020202020204" pitchFamily="34" charset="0"/>
              </a:rPr>
            </a:br>
            <a:r>
              <a:rPr lang="en" sz="1800" dirty="0" smtClean="0">
                <a:latin typeface="Agency FB" panose="020B0503020202020204" pitchFamily="34" charset="0"/>
              </a:rPr>
              <a:t>Principal Terry Hopkins</a:t>
            </a:r>
            <a:br>
              <a:rPr lang="en" sz="1800" dirty="0" smtClean="0">
                <a:latin typeface="Agency FB" panose="020B0503020202020204" pitchFamily="34" charset="0"/>
              </a:rPr>
            </a:br>
            <a:r>
              <a:rPr lang="en" sz="1800" dirty="0" smtClean="0">
                <a:latin typeface="Agency FB" panose="020B0503020202020204" pitchFamily="34" charset="0"/>
              </a:rPr>
              <a:t>Assistant Principal Dr. Hillary Boutwell</a:t>
            </a:r>
            <a:br>
              <a:rPr lang="en" sz="1800" dirty="0" smtClean="0">
                <a:latin typeface="Agency FB" panose="020B0503020202020204" pitchFamily="34" charset="0"/>
              </a:rPr>
            </a:br>
            <a:r>
              <a:rPr lang="en" sz="1800" dirty="0" smtClean="0">
                <a:latin typeface="Agency FB" panose="020B0503020202020204" pitchFamily="34" charset="0"/>
              </a:rPr>
              <a:t>Assistant Principal Leshaun Jenkins</a:t>
            </a:r>
            <a:endParaRPr sz="2800" dirty="0">
              <a:latin typeface="Edwardian Script ITC" panose="030303020407070D08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78" y="1436002"/>
            <a:ext cx="1851442" cy="2271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2"/>
          </p:nvPr>
        </p:nvSpPr>
        <p:spPr>
          <a:xfrm>
            <a:off x="4808736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3"/>
          </p:nvPr>
        </p:nvSpPr>
        <p:spPr>
          <a:xfrm>
            <a:off x="6763323" y="1333125"/>
            <a:ext cx="18594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 idx="4294967295"/>
          </p:nvPr>
        </p:nvSpPr>
        <p:spPr>
          <a:xfrm>
            <a:off x="5087900" y="891775"/>
            <a:ext cx="35988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picture is worth a thousand words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4294967295"/>
          </p:nvPr>
        </p:nvSpPr>
        <p:spPr>
          <a:xfrm>
            <a:off x="5087900" y="2043500"/>
            <a:ext cx="3598800" cy="241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 rotWithShape="1">
          <a:blip r:embed="rId3">
            <a:alphaModFix/>
          </a:blip>
          <a:srcRect t="2631" b="33495"/>
          <a:stretch/>
        </p:blipFill>
        <p:spPr>
          <a:xfrm>
            <a:off x="701100" y="658050"/>
            <a:ext cx="3827400" cy="3827400"/>
          </a:xfrm>
          <a:prstGeom prst="round2DiagRect">
            <a:avLst>
              <a:gd name="adj1" fmla="val 13401"/>
              <a:gd name="adj2" fmla="val 0"/>
            </a:avLst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 idx="4294967295"/>
          </p:nvPr>
        </p:nvSpPr>
        <p:spPr>
          <a:xfrm>
            <a:off x="518225" y="519550"/>
            <a:ext cx="4754100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chemeClr val="dk1"/>
                </a:solidFill>
              </a:rPr>
              <a:t>Want big impact?</a:t>
            </a:r>
            <a:endParaRPr b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Use big image.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33" name="Google Shape;133;p23"/>
          <p:cNvSpPr/>
          <p:nvPr/>
        </p:nvSpPr>
        <p:spPr>
          <a:xfrm rot="-3280065">
            <a:off x="5830577" y="2402935"/>
            <a:ext cx="1167180" cy="116484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23"/>
          <p:cNvGrpSpPr/>
          <p:nvPr/>
        </p:nvGrpSpPr>
        <p:grpSpPr>
          <a:xfrm>
            <a:off x="6076595" y="2062202"/>
            <a:ext cx="2609061" cy="2908812"/>
            <a:chOff x="4184863" y="1520198"/>
            <a:chExt cx="2958454" cy="3298347"/>
          </a:xfrm>
        </p:grpSpPr>
        <p:sp>
          <p:nvSpPr>
            <p:cNvPr id="135" name="Google Shape;135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avLst/>
              <a:gdLst/>
              <a:ahLst/>
              <a:cxnLst/>
              <a:rect l="l" t="t" r="r" b="b"/>
              <a:pathLst>
                <a:path w="492" h="187" extrusionOk="0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avLst/>
              <a:gdLst/>
              <a:ahLst/>
              <a:cxnLst/>
              <a:rect l="l" t="t" r="r" b="b"/>
              <a:pathLst>
                <a:path w="440" h="194" extrusionOk="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37" name="Google Shape;137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38" name="Google Shape;138;p23"/>
          <p:cNvGrpSpPr/>
          <p:nvPr/>
        </p:nvGrpSpPr>
        <p:grpSpPr>
          <a:xfrm>
            <a:off x="4906197" y="658631"/>
            <a:ext cx="2904605" cy="2842289"/>
            <a:chOff x="2857731" y="-71332"/>
            <a:chExt cx="3293577" cy="3222916"/>
          </a:xfrm>
        </p:grpSpPr>
        <p:sp>
          <p:nvSpPr>
            <p:cNvPr id="139" name="Google Shape;139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avLst/>
              <a:gdLst/>
              <a:ahLst/>
              <a:cxnLst/>
              <a:rect l="l" t="t" r="r" b="b"/>
              <a:pathLst>
                <a:path w="338" h="384" extrusionOk="0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avLst/>
              <a:gdLst/>
              <a:ahLst/>
              <a:cxnLst/>
              <a:rect l="l" t="t" r="r" b="b"/>
              <a:pathLst>
                <a:path w="288" h="352" extrusionOk="0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1" name="Google Shape;141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  <p:grpSp>
        <p:nvGrpSpPr>
          <p:cNvPr id="142" name="Google Shape;142;p23"/>
          <p:cNvGrpSpPr/>
          <p:nvPr/>
        </p:nvGrpSpPr>
        <p:grpSpPr>
          <a:xfrm>
            <a:off x="4114388" y="2207250"/>
            <a:ext cx="3020008" cy="2753538"/>
            <a:chOff x="1959887" y="1684671"/>
            <a:chExt cx="3424433" cy="3122279"/>
          </a:xfrm>
        </p:grpSpPr>
        <p:sp>
          <p:nvSpPr>
            <p:cNvPr id="143" name="Google Shape;143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avLst/>
              <a:gdLst/>
              <a:ahLst/>
              <a:cxnLst/>
              <a:rect l="l" t="t" r="r" b="b"/>
              <a:pathLst>
                <a:path w="251" h="470" extrusionOk="0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avLst/>
              <a:gdLst/>
              <a:ahLst/>
              <a:cxnLst/>
              <a:rect l="l" t="t" r="r" b="b"/>
              <a:pathLst>
                <a:path w="254" h="411" extrusionOk="0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45" name="Google Shape;145;p23"/>
            <p:cNvSpPr txBox="1"/>
            <p:nvPr/>
          </p:nvSpPr>
          <p:spPr>
            <a:xfrm rot="3725110" flipH="1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Vestibulum congue </a:t>
              </a:r>
              <a:endPara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1" name="Google Shape;151;p24"/>
          <p:cNvGraphicFramePr/>
          <p:nvPr/>
        </p:nvGraphicFramePr>
        <p:xfrm>
          <a:off x="41157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{00948B2B-9406-422C-85CB-C1F868291401}</a:tableStyleId>
              </a:tblPr>
              <a:tblGrid>
                <a:gridCol w="114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9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C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Yellow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7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Blue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30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15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10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Orange</a:t>
                      </a:r>
                      <a:endParaRPr sz="11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5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24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16</a:t>
                      </a:r>
                      <a:endParaRPr sz="1800"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 idx="4294967295"/>
          </p:nvPr>
        </p:nvSpPr>
        <p:spPr>
          <a:xfrm>
            <a:off x="2286450" y="205975"/>
            <a:ext cx="4571100" cy="53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1906875" y="1878025"/>
            <a:ext cx="8196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our office</a:t>
            </a:r>
            <a:endParaRPr sz="10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1226900" y="2034325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2" name="Google Shape;162;p25"/>
          <p:cNvCxnSpPr/>
          <p:nvPr/>
        </p:nvCxnSpPr>
        <p:spPr>
          <a:xfrm>
            <a:off x="2941750" y="3623350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3" name="Google Shape;163;p25"/>
          <p:cNvCxnSpPr/>
          <p:nvPr/>
        </p:nvCxnSpPr>
        <p:spPr>
          <a:xfrm>
            <a:off x="3954025" y="1827366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4" name="Google Shape;164;p25"/>
          <p:cNvCxnSpPr/>
          <p:nvPr/>
        </p:nvCxnSpPr>
        <p:spPr>
          <a:xfrm>
            <a:off x="4572000" y="3925350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5" name="Google Shape;165;p25"/>
          <p:cNvCxnSpPr/>
          <p:nvPr/>
        </p:nvCxnSpPr>
        <p:spPr>
          <a:xfrm>
            <a:off x="6775525" y="2286025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  <p:cxnSp>
        <p:nvCxnSpPr>
          <p:cNvPr id="166" name="Google Shape;166;p25"/>
          <p:cNvCxnSpPr/>
          <p:nvPr/>
        </p:nvCxnSpPr>
        <p:spPr>
          <a:xfrm>
            <a:off x="7473200" y="3981275"/>
            <a:ext cx="0" cy="251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diamond" w="med" len="med"/>
            <a:tailEnd type="oval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lt1"/>
                </a:solidFill>
              </a:rPr>
              <a:t>Whoa! That’s a big number, aren’t you proud?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16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ctrTitle" idx="4294967295"/>
          </p:nvPr>
        </p:nvSpPr>
        <p:spPr>
          <a:xfrm>
            <a:off x="4115700" y="419400"/>
            <a:ext cx="43425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subTitle" idx="4294967295"/>
          </p:nvPr>
        </p:nvSpPr>
        <p:spPr>
          <a:xfrm>
            <a:off x="4115700" y="1258908"/>
            <a:ext cx="4342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80" name="Google Shape;180;p27"/>
          <p:cNvSpPr txBox="1">
            <a:spLocks noGrp="1"/>
          </p:cNvSpPr>
          <p:nvPr>
            <p:ph type="ctrTitle" idx="4294967295"/>
          </p:nvPr>
        </p:nvSpPr>
        <p:spPr>
          <a:xfrm>
            <a:off x="4115700" y="3200692"/>
            <a:ext cx="43425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100%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subTitle" idx="4294967295"/>
          </p:nvPr>
        </p:nvSpPr>
        <p:spPr>
          <a:xfrm>
            <a:off x="4115700" y="4040200"/>
            <a:ext cx="4342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82" name="Google Shape;182;p27"/>
          <p:cNvSpPr txBox="1">
            <a:spLocks noGrp="1"/>
          </p:cNvSpPr>
          <p:nvPr>
            <p:ph type="ctrTitle" idx="4294967295"/>
          </p:nvPr>
        </p:nvSpPr>
        <p:spPr>
          <a:xfrm>
            <a:off x="4115700" y="1810046"/>
            <a:ext cx="43425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4294967295"/>
          </p:nvPr>
        </p:nvSpPr>
        <p:spPr>
          <a:xfrm>
            <a:off x="4115700" y="2649554"/>
            <a:ext cx="43425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84" name="Google Shape;184;p2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91" name="Google Shape;191;p28"/>
          <p:cNvSpPr txBox="1"/>
          <p:nvPr/>
        </p:nvSpPr>
        <p:spPr>
          <a:xfrm>
            <a:off x="4115700" y="1518148"/>
            <a:ext cx="3744900" cy="510300"/>
          </a:xfrm>
          <a:prstGeom prst="rect">
            <a:avLst/>
          </a:prstGeom>
          <a:noFill/>
          <a:ln w="9525" cap="rnd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first</a:t>
            </a:r>
            <a:endParaRPr sz="24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4115700" y="2742130"/>
            <a:ext cx="3744900" cy="510300"/>
          </a:xfrm>
          <a:prstGeom prst="rect">
            <a:avLst/>
          </a:prstGeom>
          <a:noFill/>
          <a:ln w="9525" cap="rnd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Merriweather"/>
                <a:ea typeface="Merriweather"/>
                <a:cs typeface="Merriweather"/>
                <a:sym typeface="Merriweather"/>
              </a:rPr>
              <a:t>second</a:t>
            </a:r>
            <a:endParaRPr sz="2400">
              <a:solidFill>
                <a:schemeClr val="accent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3" name="Google Shape;193;p28"/>
          <p:cNvSpPr txBox="1"/>
          <p:nvPr/>
        </p:nvSpPr>
        <p:spPr>
          <a:xfrm>
            <a:off x="4115700" y="3966112"/>
            <a:ext cx="3744900" cy="510300"/>
          </a:xfrm>
          <a:prstGeom prst="rect">
            <a:avLst/>
          </a:prstGeom>
          <a:noFill/>
          <a:ln w="9525" cap="rnd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last</a:t>
            </a:r>
            <a:endParaRPr sz="2400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94" name="Google Shape;194;p28"/>
          <p:cNvCxnSpPr/>
          <p:nvPr/>
        </p:nvCxnSpPr>
        <p:spPr>
          <a:xfrm>
            <a:off x="5988150" y="1997130"/>
            <a:ext cx="0" cy="713700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dash"/>
            <a:round/>
            <a:headEnd type="oval" w="sm" len="sm"/>
            <a:tailEnd type="triangle" w="sm" len="sm"/>
          </a:ln>
        </p:spPr>
      </p:cxnSp>
      <p:cxnSp>
        <p:nvCxnSpPr>
          <p:cNvPr id="195" name="Google Shape;195;p28"/>
          <p:cNvCxnSpPr/>
          <p:nvPr/>
        </p:nvCxnSpPr>
        <p:spPr>
          <a:xfrm>
            <a:off x="5988150" y="3221112"/>
            <a:ext cx="0" cy="713700"/>
          </a:xfrm>
          <a:prstGeom prst="straightConnector1">
            <a:avLst/>
          </a:prstGeom>
          <a:noFill/>
          <a:ln w="9525" cap="rnd" cmpd="sng">
            <a:solidFill>
              <a:schemeClr val="lt2"/>
            </a:solidFill>
            <a:prstDash val="dash"/>
            <a:round/>
            <a:headEnd type="oval" w="sm" len="sm"/>
            <a:tailEnd type="triangl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2854150" y="13331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Yellow</a:t>
            </a:r>
            <a:endParaRPr sz="11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2"/>
          </p:nvPr>
        </p:nvSpPr>
        <p:spPr>
          <a:xfrm>
            <a:off x="4808737" y="13331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Blue</a:t>
            </a:r>
            <a:endParaRPr sz="11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3"/>
          </p:nvPr>
        </p:nvSpPr>
        <p:spPr>
          <a:xfrm>
            <a:off x="6763325" y="13331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Red</a:t>
            </a:r>
            <a:endParaRPr sz="11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/>
          </a:p>
        </p:txBody>
      </p:sp>
      <p:sp>
        <p:nvSpPr>
          <p:cNvPr id="204" name="Google Shape;204;p2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2854150" y="30857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Yellow</a:t>
            </a:r>
            <a:endParaRPr sz="11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2"/>
          </p:nvPr>
        </p:nvSpPr>
        <p:spPr>
          <a:xfrm>
            <a:off x="4808737" y="30857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Blue</a:t>
            </a:r>
            <a:endParaRPr sz="11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3"/>
          </p:nvPr>
        </p:nvSpPr>
        <p:spPr>
          <a:xfrm>
            <a:off x="6763325" y="3085725"/>
            <a:ext cx="1859400" cy="143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Red</a:t>
            </a:r>
            <a:endParaRPr sz="11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2019-2020 Tarboro HS Mission and Vision Statement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EDIT IN POWERPOINT®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lang="en" sz="1200" b="1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EDIT IN GOOGLE SLIDES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Click on the button under the presentation preview that says </a:t>
            </a:r>
            <a:r>
              <a:rPr lang="en" sz="1200" b="1" dirty="0"/>
              <a:t>"Use as Google Slides Theme"</a:t>
            </a:r>
            <a:r>
              <a:rPr lang="en" sz="1200" dirty="0"/>
              <a:t>.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You will get a copy of this document on your Google Drive and will be able to edit, add or delete slides.</a:t>
            </a:r>
            <a:endParaRPr sz="12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You have to be signed in to your Google account.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2854200" y="403732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accent1"/>
                </a:solidFill>
              </a:rPr>
              <a:t>More info on how to use this template at </a:t>
            </a:r>
            <a:r>
              <a:rPr lang="en" sz="1000" b="1" u="sng">
                <a:solidFill>
                  <a:schemeClr val="accent1"/>
                </a:solidFill>
                <a:hlinkClick r:id="rId4"/>
              </a:rPr>
              <a:t>www.slidescarnival.com/help-use-presentation-template</a:t>
            </a:r>
            <a:endParaRPr sz="10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1"/>
                </a:solidFill>
              </a:rPr>
              <a:t>This template is free to use under </a:t>
            </a:r>
            <a:r>
              <a:rPr lang="en" sz="1000" u="sng">
                <a:solidFill>
                  <a:schemeClr val="accent1"/>
                </a:solidFill>
                <a:hlinkClick r:id="rId5"/>
              </a:rPr>
              <a:t>Creative Commons Attribution license</a:t>
            </a:r>
            <a:r>
              <a:rPr lang="en" sz="1000">
                <a:solidFill>
                  <a:schemeClr val="accent1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accent1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4115700" y="4406300"/>
            <a:ext cx="45711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1000"/>
              </a:spcAft>
              <a:buNone/>
            </a:pPr>
            <a:r>
              <a:rPr lang="en"/>
              <a:t>You can insert graphs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Google Sheets</a:t>
            </a:r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214" name="Google Shape;214;p3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9300" y="152400"/>
            <a:ext cx="4686421" cy="410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>
            <a:spLocks noGrp="1"/>
          </p:cNvSpPr>
          <p:nvPr>
            <p:ph type="body" idx="4294967295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Mobile project</a:t>
            </a:r>
            <a:endParaRPr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>
              <a:solidFill>
                <a:schemeClr val="accent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22" name="Google Shape;222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223" name="Google Shape;223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>
              <a:solidFill>
                <a:schemeClr val="accent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2" name="Google Shape;232;p32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33" name="Google Shape;233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234" name="Google Shape;234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1C4587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32"/>
          <p:cNvSpPr txBox="1">
            <a:spLocks noGrp="1"/>
          </p:cNvSpPr>
          <p:nvPr>
            <p:ph type="body" idx="4294967295"/>
          </p:nvPr>
        </p:nvSpPr>
        <p:spPr>
          <a:xfrm>
            <a:off x="457200" y="671138"/>
            <a:ext cx="4101900" cy="425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Tablet project</a:t>
            </a:r>
            <a:endParaRPr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accent4"/>
            </a:gs>
          </a:gsLst>
          <a:lin ang="2700006" scaled="0"/>
        </a:gra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/>
          <p:nvPr/>
        </p:nvSpPr>
        <p:spPr>
          <a:xfrm>
            <a:off x="3635025" y="729502"/>
            <a:ext cx="4942736" cy="3847976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1C458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3"/>
          <p:cNvSpPr/>
          <p:nvPr/>
        </p:nvSpPr>
        <p:spPr>
          <a:xfrm>
            <a:off x="3841855" y="933839"/>
            <a:ext cx="4528800" cy="28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Kalam"/>
                <a:ea typeface="Kalam"/>
                <a:cs typeface="Kalam"/>
                <a:sym typeface="Kalam"/>
              </a:rPr>
              <a:t>Place your screenshot here</a:t>
            </a:r>
            <a:endParaRPr sz="1000">
              <a:solidFill>
                <a:schemeClr val="accent6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5" name="Google Shape;245;p33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4294967295"/>
          </p:nvPr>
        </p:nvSpPr>
        <p:spPr>
          <a:xfrm>
            <a:off x="457200" y="671150"/>
            <a:ext cx="3286800" cy="425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Kalam"/>
                <a:ea typeface="Kalam"/>
                <a:cs typeface="Kalam"/>
                <a:sym typeface="Kalam"/>
              </a:rPr>
              <a:t>Desktop project</a:t>
            </a:r>
            <a:endParaRPr>
              <a:solidFill>
                <a:schemeClr val="lt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52" name="Google Shape;252;p34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Thanks!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Any questions?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9" name="Google Shape;259;p35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⪢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⪢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260" name="Google Shape;260;p35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58326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⪢"/>
            </a:pPr>
            <a:r>
              <a:rPr lang="en" sz="1400"/>
              <a:t>Titles: </a:t>
            </a:r>
            <a:r>
              <a:rPr lang="en" sz="1400" b="1"/>
              <a:t>Kalam</a:t>
            </a:r>
            <a:endParaRPr sz="1400" b="1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⪢"/>
            </a:pPr>
            <a:r>
              <a:rPr lang="en" sz="1400"/>
              <a:t>Body copy: </a:t>
            </a:r>
            <a:r>
              <a:rPr lang="en" sz="1400" b="1"/>
              <a:t>Merriweather</a:t>
            </a:r>
            <a:endParaRPr sz="14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https://www.fontsquirrel.com/fonts/kalam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https://www.fontsquirrel.com/fonts/merriweather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all the illustrated backgrounds here: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https://drive.google.com/file/d/1o22s-MVekIlxSb0Ldw_pcwMHDEnuUbT_/view?usp=sharing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7" name="Google Shape;267;p36"/>
          <p:cNvSpPr txBox="1"/>
          <p:nvPr/>
        </p:nvSpPr>
        <p:spPr>
          <a:xfrm>
            <a:off x="2854200" y="4247850"/>
            <a:ext cx="58326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Kalam"/>
                <a:ea typeface="Kalam"/>
                <a:cs typeface="Kalam"/>
                <a:sym typeface="Kalam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5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26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7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7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7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7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7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7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7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7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7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7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7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7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7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7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7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7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7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7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7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7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7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7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7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7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7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7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7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7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7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7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7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7"/>
          <p:cNvSpPr/>
          <p:nvPr/>
        </p:nvSpPr>
        <p:spPr>
          <a:xfrm>
            <a:off x="6350992" y="2639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7"/>
          <p:cNvSpPr/>
          <p:nvPr/>
        </p:nvSpPr>
        <p:spPr>
          <a:xfrm>
            <a:off x="7244612" y="2639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7"/>
          <p:cNvSpPr/>
          <p:nvPr/>
        </p:nvSpPr>
        <p:spPr>
          <a:xfrm>
            <a:off x="6535708" y="2850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7"/>
          <p:cNvSpPr/>
          <p:nvPr/>
        </p:nvSpPr>
        <p:spPr>
          <a:xfrm>
            <a:off x="7689847" y="3147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27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58" name="Google Shape;358;p37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SzPts val="900"/>
              <a:buChar char="⪢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SzPts val="900"/>
              <a:buChar char="⪢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spcBef>
                <a:spcPts val="1000"/>
              </a:spcBef>
              <a:spcAft>
                <a:spcPts val="0"/>
              </a:spcAft>
              <a:buSzPts val="900"/>
              <a:buChar char="⪢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r>
              <a:rPr lang="en" sz="900"/>
              <a:t/>
            </a:r>
            <a:br>
              <a:rPr lang="en" sz="900"/>
            </a:br>
            <a:endParaRPr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8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chemeClr val="accent3"/>
                </a:highlight>
                <a:latin typeface="Merriweather"/>
                <a:ea typeface="Merriweather"/>
                <a:cs typeface="Merriweather"/>
                <a:sym typeface="Merriweather"/>
              </a:rPr>
              <a:t> and many more...</a:t>
            </a:r>
            <a:endParaRPr sz="2400">
              <a:solidFill>
                <a:schemeClr val="dk1"/>
              </a:solidFill>
              <a:highlight>
                <a:schemeClr val="accent3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64" name="Google Shape;364;p38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lt1"/>
                </a:solidFill>
              </a:rPr>
              <a:t>😉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365" name="Google Shape;365;p3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28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366" name="Google Shape;366;p38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/>
              <a:t>You can also use any emoji as an icon!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And of course it resizes without losing quality.</a:t>
            </a:r>
            <a:br>
              <a:rPr lang="en" sz="1400"/>
            </a:br>
            <a:r>
              <a:rPr lang="en" sz="1400"/>
              <a:t/>
            </a: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9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73" name="Google Shape;373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74" name="Google Shape;374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75" name="Google Shape;375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6" name="Google Shape;376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77" name="Google Shape;377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78" name="Google Shape;378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79" name="Google Shape;379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0" name="Google Shape;380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81" name="Google Shape;381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2" name="Google Shape;382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83" name="Google Shape;383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84" name="Google Shape;384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85" name="Google Shape;385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 idx="4294967295"/>
          </p:nvPr>
        </p:nvSpPr>
        <p:spPr>
          <a:xfrm>
            <a:off x="4308200" y="668950"/>
            <a:ext cx="4258500" cy="797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Hello!</a:t>
            </a:r>
            <a:endParaRPr sz="4000">
              <a:solidFill>
                <a:schemeClr val="accent1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4294967295"/>
          </p:nvPr>
        </p:nvSpPr>
        <p:spPr>
          <a:xfrm>
            <a:off x="4308200" y="1493879"/>
            <a:ext cx="4258500" cy="21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 am Jayden Smith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308200" y="1735750"/>
            <a:ext cx="4150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308200" y="2992452"/>
            <a:ext cx="4150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384400" y="637800"/>
            <a:ext cx="4097400" cy="255695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/>
              <a:t>Quotations are commonly printed as a means of inspiration and to invoke philosophical thoughts from the reader.</a:t>
            </a:r>
            <a:endParaRPr dirty="0"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2020 Launching of Tarboro High School Parent Academy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0" y="1338300"/>
            <a:ext cx="4571100" cy="34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0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115700" y="205975"/>
            <a:ext cx="45711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4115700" y="1338300"/>
            <a:ext cx="4571100" cy="34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Here you have a list of items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And some text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⪢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ctrTitle" idx="4294967295"/>
          </p:nvPr>
        </p:nvSpPr>
        <p:spPr>
          <a:xfrm>
            <a:off x="4717200" y="2116750"/>
            <a:ext cx="37410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1"/>
                </a:solidFill>
              </a:rPr>
              <a:t>Big concept</a:t>
            </a:r>
            <a:endParaRPr sz="5600">
              <a:solidFill>
                <a:schemeClr val="accent1"/>
              </a:solidFill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4294967295"/>
          </p:nvPr>
        </p:nvSpPr>
        <p:spPr>
          <a:xfrm>
            <a:off x="4717200" y="3411555"/>
            <a:ext cx="37410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6075665" y="556401"/>
            <a:ext cx="1356919" cy="137498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2" name="Google Shape;92;p18"/>
          <p:cNvSpPr/>
          <p:nvPr/>
        </p:nvSpPr>
        <p:spPr>
          <a:xfrm rot="1473054">
            <a:off x="4841902" y="1242931"/>
            <a:ext cx="793332" cy="772773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3" name="Google Shape;93;p18"/>
          <p:cNvSpPr/>
          <p:nvPr/>
        </p:nvSpPr>
        <p:spPr>
          <a:xfrm>
            <a:off x="5193969" y="471325"/>
            <a:ext cx="347339" cy="33752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4" name="Google Shape;94;p18"/>
          <p:cNvSpPr/>
          <p:nvPr/>
        </p:nvSpPr>
        <p:spPr>
          <a:xfrm rot="2487132">
            <a:off x="4448455" y="2058405"/>
            <a:ext cx="247093" cy="24013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285417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2854150" y="205975"/>
            <a:ext cx="5832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5855725" y="1333125"/>
            <a:ext cx="2831100" cy="34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152409" y="474990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odville template">
  <a:themeElements>
    <a:clrScheme name="Custom 347">
      <a:dk1>
        <a:srgbClr val="38414C"/>
      </a:dk1>
      <a:lt1>
        <a:srgbClr val="FFFFFF"/>
      </a:lt1>
      <a:dk2>
        <a:srgbClr val="222222"/>
      </a:dk2>
      <a:lt2>
        <a:srgbClr val="DCE1E8"/>
      </a:lt2>
      <a:accent1>
        <a:srgbClr val="498BE4"/>
      </a:accent1>
      <a:accent2>
        <a:srgbClr val="8FC6EF"/>
      </a:accent2>
      <a:accent3>
        <a:srgbClr val="4F9CB5"/>
      </a:accent3>
      <a:accent4>
        <a:srgbClr val="9DDDD2"/>
      </a:accent4>
      <a:accent5>
        <a:srgbClr val="75AF77"/>
      </a:accent5>
      <a:accent6>
        <a:srgbClr val="ABDE75"/>
      </a:accent6>
      <a:hlink>
        <a:srgbClr val="4A8D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965</Words>
  <Application>Microsoft Office PowerPoint</Application>
  <PresentationFormat>On-screen Show (16:9)</PresentationFormat>
  <Paragraphs>160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Merriweather</vt:lpstr>
      <vt:lpstr>Montserrat</vt:lpstr>
      <vt:lpstr>Kalam</vt:lpstr>
      <vt:lpstr>Arial</vt:lpstr>
      <vt:lpstr>Edwardian Script ITC</vt:lpstr>
      <vt:lpstr>Agency FB</vt:lpstr>
      <vt:lpstr>Woodville template</vt:lpstr>
      <vt:lpstr>Tarboro High School  School of Purpose, Promise &amp; Pride  Principal Terry Hopkins Assistant Principal Dr. Hillary Boutwell Assistant Principal Leshaun Jenkins</vt:lpstr>
      <vt:lpstr>2019-2020 Tarboro HS Mission and Vision Statement</vt:lpstr>
      <vt:lpstr>Hello!</vt:lpstr>
      <vt:lpstr>1. Transition headline</vt:lpstr>
      <vt:lpstr>PowerPoint Presentation</vt:lpstr>
      <vt:lpstr>2020 Launching of Tarboro High School Parent Academy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PowerPoint Presentation</vt:lpstr>
      <vt:lpstr>Thanks!</vt:lpstr>
      <vt:lpstr>Credits</vt:lpstr>
      <vt:lpstr>Presentation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Tarboro High School  School of Purpose, Promise &amp; Pride  Principal Terry Hopkins Assistant Principal Dr. Hillary Boutwell Assistant Principal Leshaun Jenkins</dc:title>
  <dc:creator>Leshaun Jenkins</dc:creator>
  <cp:lastModifiedBy>Leshaun Jenkins</cp:lastModifiedBy>
  <cp:revision>2</cp:revision>
  <dcterms:modified xsi:type="dcterms:W3CDTF">2020-01-11T22:07:25Z</dcterms:modified>
</cp:coreProperties>
</file>