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5" r:id="rId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179" y="802298"/>
            <a:ext cx="9856673" cy="2541431"/>
          </a:xfrm>
        </p:spPr>
        <p:txBody>
          <a:bodyPr/>
          <a:lstStyle/>
          <a:p>
            <a:pPr algn="ctr"/>
            <a:r>
              <a:rPr lang="en-US" dirty="0" smtClean="0"/>
              <a:t>PLC &amp; instructional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32817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Ths</a:t>
            </a:r>
            <a:r>
              <a:rPr lang="en-US" sz="2800" b="1" dirty="0" smtClean="0"/>
              <a:t> staff</a:t>
            </a:r>
            <a:r>
              <a:rPr lang="en-US" sz="2800" b="1" dirty="0" smtClean="0"/>
              <a:t> </a:t>
            </a:r>
            <a:r>
              <a:rPr lang="en-US" sz="2800" b="1" dirty="0" smtClean="0"/>
              <a:t>Meeting</a:t>
            </a:r>
          </a:p>
          <a:p>
            <a:pPr algn="ctr"/>
            <a:r>
              <a:rPr lang="en-US" sz="2800" b="1" dirty="0" smtClean="0"/>
              <a:t>January 6, 2020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1570"/>
            <a:ext cx="2417780" cy="30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Weekly Instructional Strategies</a:t>
            </a:r>
            <a:br>
              <a:rPr lang="en-US" sz="4000" dirty="0" smtClean="0"/>
            </a:br>
            <a:r>
              <a:rPr lang="en-US" sz="4000" dirty="0" smtClean="0"/>
              <a:t>Phase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Components of a Mini-Lecture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Instructional Differentiation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Meaningful Lesson Hooks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Vocabulary Immersion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Quality Essential Questions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62" y="2205544"/>
            <a:ext cx="3481552" cy="34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Deep Data Dive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FALL SEMESTER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4803"/>
            <a:ext cx="3991240" cy="22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Phase II of instructional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Depth of Knowledge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Rigor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Skill Immersion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Blooms Taxonomy/Learning Systems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Intentional Coaching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03" y="2015732"/>
            <a:ext cx="3710151" cy="21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Plc progression and development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Data </a:t>
            </a:r>
            <a:r>
              <a:rPr lang="en-US" b="1" dirty="0" err="1" smtClean="0"/>
              <a:t>PLc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Collection of aligned data</a:t>
            </a:r>
          </a:p>
          <a:p>
            <a:r>
              <a:rPr lang="en-US" sz="2400" dirty="0" smtClean="0"/>
              <a:t>Disaggregation of data</a:t>
            </a:r>
          </a:p>
          <a:p>
            <a:r>
              <a:rPr lang="en-US" sz="2400" dirty="0" smtClean="0"/>
              <a:t>Identification of misconceptions/missed opportunities</a:t>
            </a:r>
          </a:p>
          <a:p>
            <a:r>
              <a:rPr lang="en-US" sz="2400" dirty="0" err="1" smtClean="0"/>
              <a:t>Reteaching</a:t>
            </a:r>
            <a:r>
              <a:rPr lang="en-US" sz="2400" dirty="0" smtClean="0"/>
              <a:t>/Data Driven Instruction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Planning plc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 smtClean="0"/>
              <a:t>Collaboration</a:t>
            </a:r>
          </a:p>
          <a:p>
            <a:r>
              <a:rPr lang="en-US" sz="2400" dirty="0" smtClean="0"/>
              <a:t>Data Driven Instruction</a:t>
            </a:r>
          </a:p>
          <a:p>
            <a:r>
              <a:rPr lang="en-US" sz="2400" dirty="0" smtClean="0"/>
              <a:t>Quality Instruction following Instructional focus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92" y="1860482"/>
            <a:ext cx="1891660" cy="14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325" y="425669"/>
            <a:ext cx="10862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THS System</a:t>
            </a:r>
          </a:p>
          <a:p>
            <a:pPr algn="ctr"/>
            <a:r>
              <a:rPr lang="en-US" sz="6000" b="1" dirty="0" smtClean="0"/>
              <a:t>Quality PLCs</a:t>
            </a:r>
          </a:p>
          <a:p>
            <a:pPr algn="ctr"/>
            <a:r>
              <a:rPr lang="en-US" sz="6000" b="1" dirty="0"/>
              <a:t>+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+Quality Instruction</a:t>
            </a:r>
          </a:p>
          <a:p>
            <a:pPr algn="ctr"/>
            <a:r>
              <a:rPr lang="en-US" sz="6000" b="1" dirty="0"/>
              <a:t>=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Great Data Outcomes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84" y="1039358"/>
            <a:ext cx="3391673" cy="2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Deep data dive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SPRING </a:t>
            </a:r>
            <a:r>
              <a:rPr lang="en-US" sz="3200" b="1" dirty="0" err="1" smtClean="0"/>
              <a:t>sEMESTER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057" y="149493"/>
            <a:ext cx="3748792" cy="20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234" y="548639"/>
            <a:ext cx="8843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WEEK OF JANUARY 20TH DEPARTMENTAL PLC ACTIVITY WILL RESUME!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73" y="2948495"/>
            <a:ext cx="2433875" cy="29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65</TotalTime>
  <Words>109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PLC &amp; instructional Design </vt:lpstr>
      <vt:lpstr>Weekly Instructional Strategies Phase I</vt:lpstr>
      <vt:lpstr>Deep Data Dive</vt:lpstr>
      <vt:lpstr>Phase II of instructional development</vt:lpstr>
      <vt:lpstr>Plc progression and development</vt:lpstr>
      <vt:lpstr>PowerPoint Presentation</vt:lpstr>
      <vt:lpstr>Deep data dive</vt:lpstr>
      <vt:lpstr>PowerPoint Presentation</vt:lpstr>
    </vt:vector>
  </TitlesOfParts>
  <Company>ECPS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&amp; instructional Design</dc:title>
  <dc:creator>Leshaun Jenkins</dc:creator>
  <cp:lastModifiedBy>Leshaun Jenkins</cp:lastModifiedBy>
  <cp:revision>6</cp:revision>
  <cp:lastPrinted>2020-01-03T14:31:02Z</cp:lastPrinted>
  <dcterms:created xsi:type="dcterms:W3CDTF">2019-11-20T18:56:31Z</dcterms:created>
  <dcterms:modified xsi:type="dcterms:W3CDTF">2020-01-03T14:49:09Z</dcterms:modified>
</cp:coreProperties>
</file>