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Pacifico" panose="020B0604020202020204" charset="0"/>
      <p:regular r:id="rId8"/>
    </p:embeddedFont>
    <p:embeddedFont>
      <p:font typeface="Didact Gothic" panose="020B0604020202020204" charset="0"/>
      <p:regular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5f05e0529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5f05e0529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f05e0529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5f05e0529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f05e0529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5f05e0529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f05e0529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5f05e0529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name is Leshaun T. Jenkins. I am entering my 19th year in the educational field. All 19 years have been with ECPS. My first 16 years I served at a History Teacher here at THS. I spent one year in a split AP role at Phillips Middle and Princeville Elementary. Year #18 I spent as an AP at Princeville soley. I am extremely grateful to return to THS and am excited to be a servant leader as part of the great Administrative Team.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 attended East Carolina for undergrad and am finishing the NELA Principals Academy currently at NC State.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Nelson Mandela (to me) is one of the greatest humans this world has ever seen. His life inspires me. His tenacity and resilience to not give up on such a dark world. He proves to me that anything is possible through faith. From prison to president!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My great neice and my great nephew keep me energized and inspired. I want them to live in a world that does not marginalize them, but empowers them to be the best version of themselves.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My wife Anchelle is a dream come true. She is everything I need in a wife plus more. She is truly the calm to my storm...literally!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My kids in Haiti remind me to just be grateful for what I have and for the gifts that GOD has planted in me. Having recently returned from Haiti for the 8th time, I am inspired more than ever to be an agent of change in this world.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 love my fraternity that was founded in 1906. My why is deeply connected to our AIMS: Mainly Deeds, Scholarships, and Love for all Mankind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My new favorite book: Miracle on Voodoo Mountain-the story of an American Missionary who finds her calling to serve the children in Haiti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Quote: I love this quote because if I am going to do anything I want to do it with fidelity and will my all the FIRST TIME!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My mom passed away on 10.27.18 at 9:33am. She was and is my world! Almost 9 months later I still struggle to navigate through life without her. Warning: I still grieve. I don’t try to hide it when it happens, I just allow it to take its course. Keep me in your prayers.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28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11" Type="http://schemas.openxmlformats.org/officeDocument/2006/relationships/image" Target="../media/image26.png"/><Relationship Id="rId5" Type="http://schemas.openxmlformats.org/officeDocument/2006/relationships/image" Target="../media/image20.jp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 txBox="1">
            <a:spLocks noGrp="1"/>
          </p:cNvSpPr>
          <p:nvPr>
            <p:ph type="ctrTitle"/>
          </p:nvPr>
        </p:nvSpPr>
        <p:spPr>
          <a:xfrm>
            <a:off x="311700" y="1496475"/>
            <a:ext cx="8520600" cy="306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Staff Meet and Greet</a:t>
            </a:r>
            <a:endParaRPr b="1"/>
          </a:p>
        </p:txBody>
      </p:sp>
      <p:sp>
        <p:nvSpPr>
          <p:cNvPr id="205" name="Google Shape;205;p37"/>
          <p:cNvSpPr txBox="1">
            <a:spLocks noGrp="1"/>
          </p:cNvSpPr>
          <p:nvPr>
            <p:ph type="subTitle" idx="1"/>
          </p:nvPr>
        </p:nvSpPr>
        <p:spPr>
          <a:xfrm>
            <a:off x="311700" y="2268675"/>
            <a:ext cx="8520600" cy="27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000000"/>
                </a:solidFill>
              </a:rPr>
              <a:t>Tarboro High</a:t>
            </a:r>
            <a:endParaRPr sz="4800" b="1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  <a:latin typeface="Pacifico"/>
                <a:ea typeface="Pacifico"/>
                <a:cs typeface="Pacifico"/>
                <a:sym typeface="Pacifico"/>
              </a:rPr>
              <a:t>School of Purpose, Promise, &amp; Pride</a:t>
            </a:r>
            <a:r>
              <a:rPr lang="en" sz="3600" b="1">
                <a:solidFill>
                  <a:srgbClr val="000000"/>
                </a:solidFill>
              </a:rPr>
              <a:t> </a:t>
            </a:r>
            <a:endParaRPr sz="3600" b="1">
              <a:solidFill>
                <a:srgbClr val="000000"/>
              </a:solidFill>
            </a:endParaRPr>
          </a:p>
        </p:txBody>
      </p:sp>
      <p:pic>
        <p:nvPicPr>
          <p:cNvPr id="206" name="Google Shape;20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9625" y="33674"/>
            <a:ext cx="2057400" cy="223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Instructions</a:t>
            </a:r>
            <a:endParaRPr b="1"/>
          </a:p>
        </p:txBody>
      </p:sp>
      <p:sp>
        <p:nvSpPr>
          <p:cNvPr id="212" name="Google Shape;212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 </a:t>
            </a:r>
            <a:endParaRPr sz="28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Add a slide that includes your name, a picture of you or your family;  images that represent some things about you and some things that are symbolic of your </a:t>
            </a:r>
            <a:r>
              <a:rPr lang="en" sz="2800" b="1">
                <a:solidFill>
                  <a:schemeClr val="dk1"/>
                </a:solidFill>
              </a:rPr>
              <a:t>WHY</a:t>
            </a:r>
            <a:r>
              <a:rPr lang="en" sz="2800">
                <a:solidFill>
                  <a:schemeClr val="dk1"/>
                </a:solidFill>
              </a:rPr>
              <a:t>. Be prepared to stand and deliver in 30 seconds or less!</a:t>
            </a:r>
            <a:endParaRPr sz="28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Click on Insert and scroll down to new slide and begin your slide design!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9"/>
          <p:cNvSpPr txBox="1">
            <a:spLocks noGrp="1"/>
          </p:cNvSpPr>
          <p:nvPr>
            <p:ph type="title"/>
          </p:nvPr>
        </p:nvSpPr>
        <p:spPr>
          <a:xfrm>
            <a:off x="311700" y="525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Terry Hopkins-Principal</a:t>
            </a:r>
            <a:endParaRPr/>
          </a:p>
        </p:txBody>
      </p:sp>
      <p:sp>
        <p:nvSpPr>
          <p:cNvPr id="218" name="Google Shape;218;p39"/>
          <p:cNvSpPr txBox="1">
            <a:spLocks noGrp="1"/>
          </p:cNvSpPr>
          <p:nvPr>
            <p:ph type="body" idx="1"/>
          </p:nvPr>
        </p:nvSpPr>
        <p:spPr>
          <a:xfrm>
            <a:off x="2350175" y="1186350"/>
            <a:ext cx="2162100" cy="27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https://thumbs.gfycat.com/AppropriateSpanishAbalone.webp</a:t>
            </a:r>
            <a:endParaRPr/>
          </a:p>
        </p:txBody>
      </p:sp>
      <p:pic>
        <p:nvPicPr>
          <p:cNvPr id="219" name="Google Shape;21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2475"/>
            <a:ext cx="2350175" cy="419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0175" y="1171775"/>
            <a:ext cx="2484449" cy="2215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30175" y="3048500"/>
            <a:ext cx="2484451" cy="288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34625" y="1152475"/>
            <a:ext cx="4309375" cy="16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64076" y="2771975"/>
            <a:ext cx="2943451" cy="318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47375" y="2771975"/>
            <a:ext cx="1596625" cy="257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0"/>
          <p:cNvSpPr txBox="1">
            <a:spLocks noGrp="1"/>
          </p:cNvSpPr>
          <p:nvPr>
            <p:ph type="title"/>
          </p:nvPr>
        </p:nvSpPr>
        <p:spPr>
          <a:xfrm>
            <a:off x="47050" y="65575"/>
            <a:ext cx="625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Didact Gothic"/>
                <a:ea typeface="Didact Gothic"/>
                <a:cs typeface="Didact Gothic"/>
                <a:sym typeface="Didact Gothic"/>
              </a:rPr>
              <a:t>  ᆞHillary Boutwell - Assistant Principalᆞ</a:t>
            </a:r>
            <a:endParaRPr sz="27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230" name="Google Shape;23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7125" y="2129925"/>
            <a:ext cx="1530025" cy="99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50" y="717925"/>
            <a:ext cx="4120699" cy="436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2075" y="65575"/>
            <a:ext cx="2745074" cy="20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18225" y="4009975"/>
            <a:ext cx="921901" cy="106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40"/>
          <p:cNvPicPr preferRelativeResize="0"/>
          <p:nvPr/>
        </p:nvPicPr>
        <p:blipFill rotWithShape="1">
          <a:blip r:embed="rId7">
            <a:alphaModFix/>
          </a:blip>
          <a:srcRect t="20478" b="19972"/>
          <a:stretch/>
        </p:blipFill>
        <p:spPr>
          <a:xfrm>
            <a:off x="4220925" y="4009975"/>
            <a:ext cx="1044125" cy="106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40"/>
          <p:cNvPicPr preferRelativeResize="0"/>
          <p:nvPr/>
        </p:nvPicPr>
        <p:blipFill rotWithShape="1">
          <a:blip r:embed="rId8">
            <a:alphaModFix/>
          </a:blip>
          <a:srcRect t="16611" b="18246"/>
          <a:stretch/>
        </p:blipFill>
        <p:spPr>
          <a:xfrm>
            <a:off x="6305975" y="4009975"/>
            <a:ext cx="1207975" cy="106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20924" y="2129924"/>
            <a:ext cx="3293026" cy="18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0"/>
          <p:cNvPicPr preferRelativeResize="0"/>
          <p:nvPr/>
        </p:nvPicPr>
        <p:blipFill rotWithShape="1">
          <a:blip r:embed="rId10">
            <a:alphaModFix/>
          </a:blip>
          <a:srcRect t="16133" b="33604"/>
          <a:stretch/>
        </p:blipFill>
        <p:spPr>
          <a:xfrm>
            <a:off x="4220925" y="717925"/>
            <a:ext cx="2085050" cy="136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40"/>
          <p:cNvPicPr preferRelativeResize="0"/>
          <p:nvPr/>
        </p:nvPicPr>
        <p:blipFill rotWithShape="1">
          <a:blip r:embed="rId11">
            <a:alphaModFix/>
          </a:blip>
          <a:srcRect t="26905"/>
          <a:stretch/>
        </p:blipFill>
        <p:spPr>
          <a:xfrm>
            <a:off x="7567125" y="3176500"/>
            <a:ext cx="1530025" cy="111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0"/>
          <p:cNvPicPr preferRelativeResize="0"/>
          <p:nvPr/>
        </p:nvPicPr>
        <p:blipFill rotWithShape="1">
          <a:blip r:embed="rId12">
            <a:alphaModFix/>
          </a:blip>
          <a:srcRect l="21899" b="13666"/>
          <a:stretch/>
        </p:blipFill>
        <p:spPr>
          <a:xfrm>
            <a:off x="7567125" y="4343725"/>
            <a:ext cx="1530025" cy="73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1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674EA7"/>
                </a:solidFill>
              </a:rPr>
              <a:t>Leshaun Jenkins-Assistant Principal</a:t>
            </a:r>
            <a:endParaRPr b="1">
              <a:solidFill>
                <a:srgbClr val="674EA7"/>
              </a:solidFill>
            </a:endParaRPr>
          </a:p>
        </p:txBody>
      </p:sp>
      <p:sp>
        <p:nvSpPr>
          <p:cNvPr id="245" name="Google Shape;245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46" name="Google Shape;24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75" y="570050"/>
            <a:ext cx="1153699" cy="128662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7" name="Google Shape;24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4763" y="747527"/>
            <a:ext cx="2032050" cy="21800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8" name="Google Shape;248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2150" y="1986900"/>
            <a:ext cx="2488429" cy="1607347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9" name="Google Shape;249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85200" y="4325400"/>
            <a:ext cx="2414975" cy="7685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0" name="Google Shape;250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02800" y="2795450"/>
            <a:ext cx="1824950" cy="258497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1" name="Google Shape;251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22450" y="3293300"/>
            <a:ext cx="2143125" cy="8567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2" name="Google Shape;252;p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05978" y="1629225"/>
            <a:ext cx="1355546" cy="153342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3" name="Google Shape;253;p4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610100" y="570050"/>
            <a:ext cx="2032050" cy="1229003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4" name="Google Shape;254;p4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541775" y="3395850"/>
            <a:ext cx="1424725" cy="169805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5" name="Google Shape;255;p4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83150" y="3441200"/>
            <a:ext cx="1824950" cy="160735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6" name="Google Shape;256;p4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650398" y="644403"/>
            <a:ext cx="1501076" cy="1889686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517</Words>
  <Application>Microsoft Office PowerPoint</Application>
  <PresentationFormat>On-screen Show (16:9)</PresentationFormat>
  <Paragraphs>22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Pacifico</vt:lpstr>
      <vt:lpstr>Didact Gothic</vt:lpstr>
      <vt:lpstr>Arial</vt:lpstr>
      <vt:lpstr>Simple Light</vt:lpstr>
      <vt:lpstr>Staff Meet and Greet</vt:lpstr>
      <vt:lpstr>Instructions</vt:lpstr>
      <vt:lpstr>Terry Hopkins-Principal</vt:lpstr>
      <vt:lpstr>  ᆞHillary Boutwell - Assistant Principalᆞ</vt:lpstr>
      <vt:lpstr>Leshaun Jenkins-Assistant Principal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Meet and Greet</dc:title>
  <dc:creator>Leshaun Jenkins</dc:creator>
  <cp:lastModifiedBy>Leshaun Jenkins</cp:lastModifiedBy>
  <cp:revision>3</cp:revision>
  <dcterms:modified xsi:type="dcterms:W3CDTF">2020-05-01T16:37:06Z</dcterms:modified>
</cp:coreProperties>
</file>