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58" r:id="rId4"/>
    <p:sldId id="259" r:id="rId5"/>
    <p:sldId id="263" r:id="rId6"/>
    <p:sldId id="261" r:id="rId7"/>
    <p:sldId id="265" r:id="rId8"/>
    <p:sldId id="260" r:id="rId9"/>
    <p:sldId id="262" r:id="rId10"/>
    <p:sldId id="264" r:id="rId11"/>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AC7A7CF5-FB10-4DEA-8463-6F10F40BF42D}" type="datetimeFigureOut">
              <a:rPr lang="en-US" smtClean="0"/>
              <a:t>1/28/2020</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8530E1B6-3D60-4CF6-8259-462A9DFEE7CB}" type="slidenum">
              <a:rPr lang="en-US" smtClean="0"/>
              <a:t>‹#›</a:t>
            </a:fld>
            <a:endParaRPr lang="en-US"/>
          </a:p>
        </p:txBody>
      </p:sp>
    </p:spTree>
    <p:extLst>
      <p:ext uri="{BB962C8B-B14F-4D97-AF65-F5344CB8AC3E}">
        <p14:creationId xmlns:p14="http://schemas.microsoft.com/office/powerpoint/2010/main" val="22285290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683" y="802298"/>
            <a:ext cx="10361169" cy="2541431"/>
          </a:xfrm>
        </p:spPr>
        <p:txBody>
          <a:bodyPr>
            <a:normAutofit/>
          </a:bodyPr>
          <a:lstStyle/>
          <a:p>
            <a:pPr algn="ctr"/>
            <a:r>
              <a:rPr lang="en-US" b="1" dirty="0" smtClean="0">
                <a:latin typeface="Footlight MT Light" panose="0204060206030A020304" pitchFamily="18" charset="0"/>
              </a:rPr>
              <a:t>Tarboro High school</a:t>
            </a:r>
            <a:br>
              <a:rPr lang="en-US" b="1" dirty="0" smtClean="0">
                <a:latin typeface="Footlight MT Light" panose="0204060206030A020304" pitchFamily="18" charset="0"/>
              </a:rPr>
            </a:br>
            <a:r>
              <a:rPr lang="en-US" b="1" dirty="0" smtClean="0">
                <a:latin typeface="Footlight MT Light" panose="0204060206030A020304" pitchFamily="18" charset="0"/>
              </a:rPr>
              <a:t>Parent academy</a:t>
            </a:r>
            <a:endParaRPr lang="en-US" b="1" dirty="0">
              <a:latin typeface="Footlight MT Light" panose="0204060206030A020304" pitchFamily="18" charset="0"/>
            </a:endParaRPr>
          </a:p>
        </p:txBody>
      </p:sp>
      <p:sp>
        <p:nvSpPr>
          <p:cNvPr id="3" name="Subtitle 2"/>
          <p:cNvSpPr>
            <a:spLocks noGrp="1"/>
          </p:cNvSpPr>
          <p:nvPr>
            <p:ph type="subTitle" idx="1"/>
          </p:nvPr>
        </p:nvSpPr>
        <p:spPr/>
        <p:txBody>
          <a:bodyPr>
            <a:noAutofit/>
          </a:bodyPr>
          <a:lstStyle/>
          <a:p>
            <a:pPr algn="ctr"/>
            <a:r>
              <a:rPr lang="en-US" sz="2400" b="1" dirty="0" smtClean="0">
                <a:solidFill>
                  <a:srgbClr val="7030A0"/>
                </a:solidFill>
              </a:rPr>
              <a:t>Tarboro High school</a:t>
            </a:r>
          </a:p>
          <a:p>
            <a:pPr algn="ctr"/>
            <a:r>
              <a:rPr lang="en-US" sz="2400" b="1" dirty="0" smtClean="0">
                <a:solidFill>
                  <a:srgbClr val="7030A0"/>
                </a:solidFill>
              </a:rPr>
              <a:t>A school of purpose, promise, and pride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227" y="3335518"/>
            <a:ext cx="1912712" cy="2346614"/>
          </a:xfrm>
          <a:prstGeom prst="rect">
            <a:avLst/>
          </a:prstGeom>
        </p:spPr>
      </p:pic>
    </p:spTree>
    <p:extLst>
      <p:ext uri="{BB962C8B-B14F-4D97-AF65-F5344CB8AC3E}">
        <p14:creationId xmlns:p14="http://schemas.microsoft.com/office/powerpoint/2010/main" val="1573259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88573" y="283029"/>
            <a:ext cx="7445828" cy="5573485"/>
          </a:xfrm>
          <a:prstGeom prst="rect">
            <a:avLst/>
          </a:prstGeom>
          <a:solidFill>
            <a:srgbClr val="FFFF00"/>
          </a:solidFill>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7085" y="283029"/>
            <a:ext cx="2742857" cy="3365079"/>
          </a:xfrm>
          <a:prstGeom prst="rect">
            <a:avLst/>
          </a:prstGeom>
        </p:spPr>
      </p:pic>
      <p:sp>
        <p:nvSpPr>
          <p:cNvPr id="5" name="TextBox 4"/>
          <p:cNvSpPr txBox="1"/>
          <p:nvPr/>
        </p:nvSpPr>
        <p:spPr>
          <a:xfrm>
            <a:off x="8860971" y="4158343"/>
            <a:ext cx="3178629" cy="1569660"/>
          </a:xfrm>
          <a:prstGeom prst="rect">
            <a:avLst/>
          </a:prstGeom>
          <a:noFill/>
        </p:spPr>
        <p:txBody>
          <a:bodyPr wrap="square" rtlCol="0">
            <a:spAutoFit/>
          </a:bodyPr>
          <a:lstStyle/>
          <a:p>
            <a:pPr algn="ctr"/>
            <a:r>
              <a:rPr lang="en-US" sz="4800" b="1" i="1" dirty="0" smtClean="0"/>
              <a:t>See You In February!</a:t>
            </a:r>
            <a:r>
              <a:rPr lang="en-US" i="1" dirty="0" smtClean="0"/>
              <a:t>!</a:t>
            </a:r>
            <a:endParaRPr lang="en-US" i="1" dirty="0"/>
          </a:p>
        </p:txBody>
      </p:sp>
    </p:spTree>
    <p:extLst>
      <p:ext uri="{BB962C8B-B14F-4D97-AF65-F5344CB8AC3E}">
        <p14:creationId xmlns:p14="http://schemas.microsoft.com/office/powerpoint/2010/main" val="2549301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3590" y="288789"/>
            <a:ext cx="10913554" cy="551793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7325" y="3859039"/>
            <a:ext cx="1608081" cy="1947681"/>
          </a:xfrm>
          <a:prstGeom prst="rect">
            <a:avLst/>
          </a:prstGeom>
        </p:spPr>
      </p:pic>
    </p:spTree>
    <p:extLst>
      <p:ext uri="{BB962C8B-B14F-4D97-AF65-F5344CB8AC3E}">
        <p14:creationId xmlns:p14="http://schemas.microsoft.com/office/powerpoint/2010/main" val="2468416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41435"/>
            <a:ext cx="9603275" cy="1412320"/>
          </a:xfrm>
        </p:spPr>
        <p:txBody>
          <a:bodyPr>
            <a:normAutofit/>
          </a:bodyPr>
          <a:lstStyle/>
          <a:p>
            <a:pPr algn="ctr"/>
            <a:r>
              <a:rPr lang="en-US" sz="4400" b="1" dirty="0" smtClean="0">
                <a:solidFill>
                  <a:srgbClr val="7030A0"/>
                </a:solidFill>
                <a:latin typeface="Footlight MT Light" panose="0204060206030A020304" pitchFamily="18" charset="0"/>
              </a:rPr>
              <a:t>Mission of The Tarboro high school parent academy</a:t>
            </a:r>
            <a:endParaRPr lang="en-US" sz="4400" b="1" dirty="0">
              <a:solidFill>
                <a:srgbClr val="7030A0"/>
              </a:solidFill>
              <a:latin typeface="Footlight MT Light" panose="0204060206030A020304" pitchFamily="18" charset="0"/>
            </a:endParaRPr>
          </a:p>
        </p:txBody>
      </p:sp>
      <p:sp>
        <p:nvSpPr>
          <p:cNvPr id="3" name="Content Placeholder 2"/>
          <p:cNvSpPr>
            <a:spLocks noGrp="1"/>
          </p:cNvSpPr>
          <p:nvPr>
            <p:ph idx="1"/>
          </p:nvPr>
        </p:nvSpPr>
        <p:spPr>
          <a:xfrm>
            <a:off x="1451579" y="2015732"/>
            <a:ext cx="9603275" cy="3975165"/>
          </a:xfrm>
        </p:spPr>
        <p:txBody>
          <a:bodyPr>
            <a:noAutofit/>
          </a:bodyPr>
          <a:lstStyle/>
          <a:p>
            <a:pPr marL="0" indent="0" algn="ctr">
              <a:buNone/>
            </a:pPr>
            <a:r>
              <a:rPr lang="en-US" sz="3200" dirty="0"/>
              <a:t>In alignment with the school’s SIT Plan as well as the District’s Strategic Plan, Tarboro High School’s Parent Academy works to bridge the gaps for student success by engaging parents and involving them in their children’s education by giving parents the tools needed to assist their children. </a:t>
            </a:r>
          </a:p>
          <a:p>
            <a:pPr marL="0" indent="0">
              <a:buNone/>
            </a:pPr>
            <a:r>
              <a:rPr lang="en-US" sz="3200" dirty="0"/>
              <a:t/>
            </a:r>
            <a:br>
              <a:rPr lang="en-US" sz="3200" dirty="0"/>
            </a:br>
            <a:endParaRPr lang="en-US" sz="3200" dirty="0"/>
          </a:p>
        </p:txBody>
      </p:sp>
    </p:spTree>
    <p:extLst>
      <p:ext uri="{BB962C8B-B14F-4D97-AF65-F5344CB8AC3E}">
        <p14:creationId xmlns:p14="http://schemas.microsoft.com/office/powerpoint/2010/main" val="23336942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09903"/>
            <a:ext cx="9603275" cy="1443851"/>
          </a:xfrm>
        </p:spPr>
        <p:txBody>
          <a:bodyPr>
            <a:normAutofit/>
          </a:bodyPr>
          <a:lstStyle/>
          <a:p>
            <a:pPr algn="ctr"/>
            <a:r>
              <a:rPr lang="en-US" sz="4400" b="1" dirty="0" smtClean="0">
                <a:solidFill>
                  <a:srgbClr val="7030A0"/>
                </a:solidFill>
                <a:latin typeface="Footlight MT Light" panose="0204060206030A020304" pitchFamily="18" charset="0"/>
              </a:rPr>
              <a:t>Vision of The Tarboro High school parent academy</a:t>
            </a:r>
            <a:endParaRPr lang="en-US" sz="4400" b="1" dirty="0">
              <a:solidFill>
                <a:srgbClr val="7030A0"/>
              </a:solidFill>
              <a:latin typeface="Footlight MT Light" panose="0204060206030A020304" pitchFamily="18" charset="0"/>
            </a:endParaRPr>
          </a:p>
        </p:txBody>
      </p:sp>
      <p:sp>
        <p:nvSpPr>
          <p:cNvPr id="3" name="Content Placeholder 2"/>
          <p:cNvSpPr>
            <a:spLocks noGrp="1"/>
          </p:cNvSpPr>
          <p:nvPr>
            <p:ph idx="1"/>
          </p:nvPr>
        </p:nvSpPr>
        <p:spPr/>
        <p:txBody>
          <a:bodyPr>
            <a:noAutofit/>
          </a:bodyPr>
          <a:lstStyle/>
          <a:p>
            <a:pPr marL="0" indent="0" algn="ctr">
              <a:buNone/>
            </a:pPr>
            <a:r>
              <a:rPr lang="en-US" sz="3200" dirty="0"/>
              <a:t>Family engagement is an important factor in building strong home-school-community relationships and developing support systems to enhance the quality of life for families. Tarboro High School Parent Academy offers support for family members caring for children and young people within our school.</a:t>
            </a:r>
          </a:p>
        </p:txBody>
      </p:sp>
    </p:spTree>
    <p:extLst>
      <p:ext uri="{BB962C8B-B14F-4D97-AF65-F5344CB8AC3E}">
        <p14:creationId xmlns:p14="http://schemas.microsoft.com/office/powerpoint/2010/main" val="6992931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1324302" y="693683"/>
            <a:ext cx="9348953" cy="5170646"/>
          </a:xfrm>
          <a:prstGeom prst="rect">
            <a:avLst/>
          </a:prstGeom>
          <a:noFill/>
        </p:spPr>
        <p:txBody>
          <a:bodyPr wrap="square" rtlCol="0">
            <a:spAutoFit/>
          </a:bodyPr>
          <a:lstStyle/>
          <a:p>
            <a:pPr algn="ctr"/>
            <a:r>
              <a:rPr lang="en-US" sz="6600" dirty="0" smtClean="0">
                <a:latin typeface="Consolas" panose="020B0609020204030204" pitchFamily="49" charset="0"/>
              </a:rPr>
              <a:t>Every home is a university and the parents are the teachers. </a:t>
            </a:r>
          </a:p>
          <a:p>
            <a:pPr algn="ctr"/>
            <a:r>
              <a:rPr lang="en-US" sz="6600" dirty="0" smtClean="0">
                <a:latin typeface="Consolas" panose="020B0609020204030204" pitchFamily="49" charset="0"/>
              </a:rPr>
              <a:t>-</a:t>
            </a:r>
            <a:r>
              <a:rPr lang="en-US" sz="6600" dirty="0" err="1" smtClean="0">
                <a:latin typeface="Consolas" panose="020B0609020204030204" pitchFamily="49" charset="0"/>
              </a:rPr>
              <a:t>Ghandi</a:t>
            </a:r>
            <a:endParaRPr lang="en-US" sz="6600" dirty="0">
              <a:latin typeface="Consolas" panose="020B0609020204030204" pitchFamily="49"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6571" y="3592286"/>
            <a:ext cx="2036895" cy="2498968"/>
          </a:xfrm>
          <a:prstGeom prst="rect">
            <a:avLst/>
          </a:prstGeom>
        </p:spPr>
      </p:pic>
    </p:spTree>
    <p:extLst>
      <p:ext uri="{BB962C8B-B14F-4D97-AF65-F5344CB8AC3E}">
        <p14:creationId xmlns:p14="http://schemas.microsoft.com/office/powerpoint/2010/main" val="2648775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7030A0"/>
                </a:solidFill>
                <a:latin typeface="Footlight MT Light" panose="0204060206030A020304" pitchFamily="18" charset="0"/>
              </a:rPr>
              <a:t>January healthy habits</a:t>
            </a:r>
            <a:endParaRPr lang="en-US" sz="4400" b="1" dirty="0">
              <a:solidFill>
                <a:srgbClr val="7030A0"/>
              </a:solidFill>
              <a:latin typeface="Footlight MT Light" panose="0204060206030A020304" pitchFamily="18" charset="0"/>
            </a:endParaRPr>
          </a:p>
        </p:txBody>
      </p:sp>
      <p:sp>
        <p:nvSpPr>
          <p:cNvPr id="3" name="Content Placeholder 2"/>
          <p:cNvSpPr>
            <a:spLocks noGrp="1"/>
          </p:cNvSpPr>
          <p:nvPr>
            <p:ph idx="1"/>
          </p:nvPr>
        </p:nvSpPr>
        <p:spPr>
          <a:solidFill>
            <a:srgbClr val="FFFF00"/>
          </a:solidFill>
        </p:spPr>
        <p:txBody>
          <a:bodyPr>
            <a:noAutofit/>
          </a:bodyPr>
          <a:lstStyle/>
          <a:p>
            <a:pPr marL="0" indent="0" algn="ctr">
              <a:buNone/>
            </a:pPr>
            <a:r>
              <a:rPr lang="en-US" sz="4400" b="1" dirty="0"/>
              <a:t>Parent Habit</a:t>
            </a:r>
            <a:r>
              <a:rPr lang="en-US" sz="4400" dirty="0"/>
              <a:t>: Be Proactive</a:t>
            </a:r>
          </a:p>
          <a:p>
            <a:pPr marL="0" indent="0" algn="ctr">
              <a:buNone/>
            </a:pPr>
            <a:r>
              <a:rPr lang="en-US" sz="4400" b="1" dirty="0"/>
              <a:t>Student Focus</a:t>
            </a:r>
            <a:r>
              <a:rPr lang="en-US" sz="4400" dirty="0"/>
              <a:t>: Attendance</a:t>
            </a:r>
          </a:p>
          <a:p>
            <a:pPr marL="0" indent="0" algn="ctr">
              <a:buNone/>
            </a:pPr>
            <a:r>
              <a:rPr lang="en-US" sz="4400" b="1" dirty="0"/>
              <a:t>District Priority Standard</a:t>
            </a:r>
            <a:r>
              <a:rPr lang="en-US" sz="4400" dirty="0"/>
              <a:t>: Equity in Action: The Whole Child</a:t>
            </a:r>
          </a:p>
          <a:p>
            <a:pPr marL="0" indent="0" algn="ctr">
              <a:buNone/>
            </a:pPr>
            <a:r>
              <a:rPr lang="en-US" sz="3600" dirty="0"/>
              <a:t/>
            </a:r>
            <a:br>
              <a:rPr lang="en-US" sz="3600" dirty="0"/>
            </a:br>
            <a:endParaRPr lang="en-US" sz="3600" dirty="0"/>
          </a:p>
        </p:txBody>
      </p:sp>
    </p:spTree>
    <p:extLst>
      <p:ext uri="{BB962C8B-B14F-4D97-AF65-F5344CB8AC3E}">
        <p14:creationId xmlns:p14="http://schemas.microsoft.com/office/powerpoint/2010/main" val="4162701071"/>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solidFill>
                  <a:srgbClr val="7030A0"/>
                </a:solidFill>
                <a:latin typeface="Footlight MT Light" panose="0204060206030A020304" pitchFamily="18" charset="0"/>
              </a:rPr>
              <a:t>Parent academy design plan</a:t>
            </a:r>
            <a:endParaRPr lang="en-US" sz="8000" dirty="0">
              <a:solidFill>
                <a:srgbClr val="7030A0"/>
              </a:solidFill>
              <a:latin typeface="Footlight MT Light" panose="0204060206030A020304" pitchFamily="18" charset="0"/>
            </a:endParaRPr>
          </a:p>
        </p:txBody>
      </p:sp>
      <p:sp>
        <p:nvSpPr>
          <p:cNvPr id="3" name="Subtitle 2"/>
          <p:cNvSpPr>
            <a:spLocks noGrp="1"/>
          </p:cNvSpPr>
          <p:nvPr>
            <p:ph type="subTitle" idx="1"/>
          </p:nvPr>
        </p:nvSpPr>
        <p:spPr/>
        <p:txBody>
          <a:bodyPr>
            <a:normAutofit/>
          </a:bodyPr>
          <a:lstStyle/>
          <a:p>
            <a:pPr algn="ctr"/>
            <a:r>
              <a:rPr lang="en-US" sz="3600" b="1" dirty="0" smtClean="0"/>
              <a:t>January 2020-june 2020</a:t>
            </a:r>
            <a:endParaRPr lang="en-US" sz="36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6117" y="3099940"/>
            <a:ext cx="2296749" cy="2817770"/>
          </a:xfrm>
          <a:prstGeom prst="rect">
            <a:avLst/>
          </a:prstGeom>
        </p:spPr>
      </p:pic>
    </p:spTree>
    <p:extLst>
      <p:ext uri="{BB962C8B-B14F-4D97-AF65-F5344CB8AC3E}">
        <p14:creationId xmlns:p14="http://schemas.microsoft.com/office/powerpoint/2010/main" val="378995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smtClean="0">
                <a:latin typeface="Arial Black" panose="020B0A04020102020204" pitchFamily="34" charset="0"/>
              </a:rPr>
              <a:t>January academy session</a:t>
            </a:r>
            <a:endParaRPr lang="en-US" dirty="0"/>
          </a:p>
        </p:txBody>
      </p:sp>
      <p:sp>
        <p:nvSpPr>
          <p:cNvPr id="3" name="Subtitle 2"/>
          <p:cNvSpPr>
            <a:spLocks noGrp="1"/>
          </p:cNvSpPr>
          <p:nvPr>
            <p:ph type="subTitle" idx="1"/>
          </p:nvPr>
        </p:nvSpPr>
        <p:spPr>
          <a:xfrm>
            <a:off x="348343" y="4075490"/>
            <a:ext cx="11473543" cy="1868110"/>
          </a:xfrm>
        </p:spPr>
        <p:txBody>
          <a:bodyPr>
            <a:noAutofit/>
          </a:bodyPr>
          <a:lstStyle/>
          <a:p>
            <a:pPr algn="ctr"/>
            <a:r>
              <a:rPr lang="en-US" sz="6000" b="1" dirty="0" smtClean="0">
                <a:latin typeface="Agency FB" panose="020B0503020202020204" pitchFamily="34" charset="0"/>
              </a:rPr>
              <a:t>Parent orientation &amp; Social media 1o1</a:t>
            </a:r>
            <a:endParaRPr lang="en-US" sz="6000" b="1" dirty="0">
              <a:latin typeface="Agency FB" panose="020B0503020202020204" pitchFamily="34" charset="0"/>
            </a:endParaRPr>
          </a:p>
        </p:txBody>
      </p:sp>
    </p:spTree>
    <p:extLst>
      <p:ext uri="{BB962C8B-B14F-4D97-AF65-F5344CB8AC3E}">
        <p14:creationId xmlns:p14="http://schemas.microsoft.com/office/powerpoint/2010/main" val="4099810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62553" y="520263"/>
            <a:ext cx="8056179" cy="5249916"/>
          </a:xfrm>
          <a:prstGeom prst="rect">
            <a:avLst/>
          </a:prstGeom>
        </p:spPr>
      </p:pic>
      <p:sp>
        <p:nvSpPr>
          <p:cNvPr id="6" name="TextBox 5"/>
          <p:cNvSpPr txBox="1"/>
          <p:nvPr/>
        </p:nvSpPr>
        <p:spPr>
          <a:xfrm>
            <a:off x="204951" y="2033751"/>
            <a:ext cx="3326523" cy="1754326"/>
          </a:xfrm>
          <a:prstGeom prst="rect">
            <a:avLst/>
          </a:prstGeom>
          <a:noFill/>
        </p:spPr>
        <p:txBody>
          <a:bodyPr wrap="square" rtlCol="0">
            <a:spAutoFit/>
          </a:bodyPr>
          <a:lstStyle/>
          <a:p>
            <a:pPr algn="ctr"/>
            <a:r>
              <a:rPr lang="en-US" sz="5400" b="1" dirty="0" smtClean="0"/>
              <a:t>COMING SOON!</a:t>
            </a:r>
            <a:endParaRPr lang="en-US" sz="54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5142" y="2229065"/>
            <a:ext cx="1493506" cy="1832311"/>
          </a:xfrm>
          <a:prstGeom prst="rect">
            <a:avLst/>
          </a:prstGeom>
        </p:spPr>
      </p:pic>
    </p:spTree>
    <p:extLst>
      <p:ext uri="{BB962C8B-B14F-4D97-AF65-F5344CB8AC3E}">
        <p14:creationId xmlns:p14="http://schemas.microsoft.com/office/powerpoint/2010/main" val="7464973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4364</TotalTime>
  <Words>185</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Agency FB</vt:lpstr>
      <vt:lpstr>Arial</vt:lpstr>
      <vt:lpstr>Arial Black</vt:lpstr>
      <vt:lpstr>Calibri</vt:lpstr>
      <vt:lpstr>Consolas</vt:lpstr>
      <vt:lpstr>Footlight MT Light</vt:lpstr>
      <vt:lpstr>Gill Sans MT</vt:lpstr>
      <vt:lpstr>Gallery</vt:lpstr>
      <vt:lpstr>Tarboro High school Parent academy</vt:lpstr>
      <vt:lpstr>PowerPoint Presentation</vt:lpstr>
      <vt:lpstr>Mission of The Tarboro high school parent academy</vt:lpstr>
      <vt:lpstr>Vision of The Tarboro High school parent academy</vt:lpstr>
      <vt:lpstr>PowerPoint Presentation</vt:lpstr>
      <vt:lpstr>January healthy habits</vt:lpstr>
      <vt:lpstr>Parent academy design plan</vt:lpstr>
      <vt:lpstr>January academy session</vt:lpstr>
      <vt:lpstr>PowerPoint Presentation</vt:lpstr>
      <vt:lpstr>PowerPoint Presentation</vt:lpstr>
    </vt:vector>
  </TitlesOfParts>
  <Company>ECPS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Tarboro High school Parent academy</dc:title>
  <dc:creator>Leshaun Jenkins</dc:creator>
  <cp:lastModifiedBy>Leshaun Jenkins</cp:lastModifiedBy>
  <cp:revision>15</cp:revision>
  <cp:lastPrinted>2020-01-28T19:24:11Z</cp:lastPrinted>
  <dcterms:created xsi:type="dcterms:W3CDTF">2020-01-24T15:42:34Z</dcterms:created>
  <dcterms:modified xsi:type="dcterms:W3CDTF">2020-01-28T20:06:29Z</dcterms:modified>
</cp:coreProperties>
</file>